
<file path=[Content_Types].xml><?xml version="1.0" encoding="utf-8"?>
<Types xmlns="http://schemas.openxmlformats.org/package/2006/content-types">
  <Default ContentType="application/x-fontdata" Extension="fntdata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0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ck Salt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font" Target="fonts/RockSal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e0018f2ab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e0018f2ab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e0018f2ab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e0018f2ab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e0018f2ab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e0018f2ab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e0018f2ab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e0018f2ab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e0ab9cc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e0ab9cc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e0018f2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e0018f2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e0ab9cc3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e0ab9cc3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e0ab9cc3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e0ab9cc3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e0ab9cc3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e0ab9cc3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71025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8761D"/>
                </a:solidFill>
              </a:rPr>
              <a:t>Frog Awareness Day!!</a:t>
            </a:r>
            <a:endParaRPr b="1" sz="6000">
              <a:solidFill>
                <a:srgbClr val="38761D"/>
              </a:solidFill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9650" y="1583875"/>
            <a:ext cx="4746174" cy="355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ctrTitle"/>
          </p:nvPr>
        </p:nvSpPr>
        <p:spPr>
          <a:xfrm>
            <a:off x="1085529" y="1677675"/>
            <a:ext cx="39672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frog gives you POWER!!!!</a:t>
            </a:r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275" y="0"/>
            <a:ext cx="186658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0000" y="99223"/>
            <a:ext cx="3778315" cy="504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4301729" y="1590988"/>
            <a:ext cx="4553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avoid your frog!</a:t>
            </a:r>
            <a:endParaRPr/>
          </a:p>
        </p:txBody>
      </p:sp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083" y="1348008"/>
            <a:ext cx="3876250" cy="3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ctrTitle"/>
          </p:nvPr>
        </p:nvSpPr>
        <p:spPr>
          <a:xfrm>
            <a:off x="202201" y="1211125"/>
            <a:ext cx="4369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Embrace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frog!</a:t>
            </a:r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425" y="846975"/>
            <a:ext cx="4476575" cy="298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ctrTitle"/>
          </p:nvPr>
        </p:nvSpPr>
        <p:spPr>
          <a:xfrm>
            <a:off x="4506576" y="1545463"/>
            <a:ext cx="43698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 one with </a:t>
            </a: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frog!</a:t>
            </a:r>
            <a:endParaRPr/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50" y="1094473"/>
            <a:ext cx="3944525" cy="295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ctrTitle"/>
          </p:nvPr>
        </p:nvSpPr>
        <p:spPr>
          <a:xfrm>
            <a:off x="263404" y="1545450"/>
            <a:ext cx="4308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squeeze your frog!</a:t>
            </a: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0376" y="459175"/>
            <a:ext cx="3435150" cy="412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ctrTitle"/>
          </p:nvPr>
        </p:nvSpPr>
        <p:spPr>
          <a:xfrm>
            <a:off x="122679" y="1445163"/>
            <a:ext cx="4553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ck Salt"/>
                <a:ea typeface="Rock Salt"/>
                <a:cs typeface="Rock Salt"/>
                <a:sym typeface="Rock Salt"/>
              </a:rPr>
              <a:t>HANG</a:t>
            </a:r>
            <a:endParaRPr>
              <a:latin typeface="Rock Salt"/>
              <a:ea typeface="Rock Salt"/>
              <a:cs typeface="Rock Salt"/>
              <a:sym typeface="Rock Sal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frog.</a:t>
            </a:r>
            <a:endParaRPr/>
          </a:p>
        </p:txBody>
      </p:sp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650" y="934850"/>
            <a:ext cx="3999525" cy="32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ctrTitle"/>
          </p:nvPr>
        </p:nvSpPr>
        <p:spPr>
          <a:xfrm>
            <a:off x="4" y="1716138"/>
            <a:ext cx="4553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be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afraid of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frog!</a:t>
            </a:r>
            <a:endParaRPr/>
          </a:p>
        </p:txBody>
      </p:sp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1649" y="1092738"/>
            <a:ext cx="4404950" cy="32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ctrTitle"/>
          </p:nvPr>
        </p:nvSpPr>
        <p:spPr>
          <a:xfrm>
            <a:off x="4697154" y="2184863"/>
            <a:ext cx="4553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DO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your frog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“bite” the string</a:t>
            </a:r>
            <a:r>
              <a:rPr lang="en"/>
              <a:t>!</a:t>
            </a:r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375" y="969125"/>
            <a:ext cx="4357625" cy="309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